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85" r:id="rId2"/>
    <p:sldId id="296" r:id="rId3"/>
    <p:sldId id="279" r:id="rId4"/>
    <p:sldId id="280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49EBE47-DAE8-F31E-5D0C-83C24F1066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reconnais et nomme une somme d’argent.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68FBD-FE77-044B-72D5-C35C67BA8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58C40F-6D9E-B02D-1339-8D2D1071E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CEBA08-DE0F-F4ED-75DD-DE8CAE96C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AF64C-C60F-D7F2-BB4E-538851120E52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7CBABDD-1FE2-CA5E-ABAD-88AF88407311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1C23EDB-807B-17B0-763B-F649E6712D76}"/>
              </a:ext>
            </a:extLst>
          </p:cNvPr>
          <p:cNvSpPr txBox="1"/>
          <p:nvPr/>
        </p:nvSpPr>
        <p:spPr>
          <a:xfrm>
            <a:off x="6374733" y="2424294"/>
            <a:ext cx="1931412" cy="15825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>
                <a:solidFill>
                  <a:srgbClr val="00B050"/>
                </a:solidFill>
              </a:rPr>
              <a:t>68 </a:t>
            </a:r>
            <a:r>
              <a:rPr lang="fr-FR" sz="7200" dirty="0"/>
              <a:t>€</a:t>
            </a:r>
          </a:p>
        </p:txBody>
      </p:sp>
      <p:pic>
        <p:nvPicPr>
          <p:cNvPr id="8" name="Image 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DECF774C-C470-6DD1-1E3A-7612AA1947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3" t="50000" r="69351" b="6510"/>
          <a:stretch/>
        </p:blipFill>
        <p:spPr>
          <a:xfrm>
            <a:off x="628650" y="1621338"/>
            <a:ext cx="3435196" cy="1832435"/>
          </a:xfrm>
          <a:prstGeom prst="rect">
            <a:avLst/>
          </a:prstGeom>
        </p:spPr>
      </p:pic>
      <p:pic>
        <p:nvPicPr>
          <p:cNvPr id="14" name="Image 13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74E2C4AC-C41E-4798-44FD-8FCEAD40F8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837855" y="3690541"/>
            <a:ext cx="3063113" cy="1639180"/>
          </a:xfrm>
          <a:prstGeom prst="rect">
            <a:avLst/>
          </a:prstGeom>
        </p:spPr>
      </p:pic>
      <p:pic>
        <p:nvPicPr>
          <p:cNvPr id="15" name="Image 1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F476124A-961F-E6C2-C1A8-D123094149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4350766" y="1621338"/>
            <a:ext cx="851916" cy="874740"/>
          </a:xfrm>
          <a:prstGeom prst="rect">
            <a:avLst/>
          </a:prstGeom>
        </p:spPr>
      </p:pic>
      <p:pic>
        <p:nvPicPr>
          <p:cNvPr id="16" name="Image 1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08D6F8E4-2511-A50A-F7E4-954F706A4F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5347704" y="1602712"/>
            <a:ext cx="851916" cy="874740"/>
          </a:xfrm>
          <a:prstGeom prst="rect">
            <a:avLst/>
          </a:prstGeom>
        </p:spPr>
      </p:pic>
      <p:pic>
        <p:nvPicPr>
          <p:cNvPr id="17" name="Image 16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353BED27-94EC-756B-1028-28963E5156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4776724" y="2539705"/>
            <a:ext cx="851916" cy="874740"/>
          </a:xfrm>
          <a:prstGeom prst="rect">
            <a:avLst/>
          </a:prstGeom>
        </p:spPr>
      </p:pic>
      <p:pic>
        <p:nvPicPr>
          <p:cNvPr id="18" name="Image 1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F149BB34-548B-522C-99B9-F93046203F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67" t="10000" r="73055" b="54583"/>
          <a:stretch/>
        </p:blipFill>
        <p:spPr>
          <a:xfrm>
            <a:off x="4209474" y="4230492"/>
            <a:ext cx="2838331" cy="147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1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19D9F-7284-DD6D-E4B4-2DA66789C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6ED73-9272-70B5-1B75-6E20D916A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ACE8D1A1-AFCA-BBBA-BBCB-53B1A5627B20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2334B26-FB5A-9CF5-E387-510409EA1C26}"/>
              </a:ext>
            </a:extLst>
          </p:cNvPr>
          <p:cNvSpPr txBox="1"/>
          <p:nvPr/>
        </p:nvSpPr>
        <p:spPr>
          <a:xfrm>
            <a:off x="6270170" y="2424294"/>
            <a:ext cx="1663337" cy="158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/>
              <a:t>… €</a:t>
            </a:r>
          </a:p>
        </p:txBody>
      </p:sp>
      <p:pic>
        <p:nvPicPr>
          <p:cNvPr id="8" name="Image 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5E8FA648-BB0D-71D6-C0EC-C0E01FEBE9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1552226"/>
            <a:ext cx="2146644" cy="1148745"/>
          </a:xfrm>
          <a:prstGeom prst="rect">
            <a:avLst/>
          </a:prstGeom>
        </p:spPr>
      </p:pic>
      <p:pic>
        <p:nvPicPr>
          <p:cNvPr id="10" name="Image 9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3C2BB811-29FC-4133-9014-EC58D4D38B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733522" y="1552226"/>
            <a:ext cx="2146644" cy="1148745"/>
          </a:xfrm>
          <a:prstGeom prst="rect">
            <a:avLst/>
          </a:prstGeom>
        </p:spPr>
      </p:pic>
      <p:pic>
        <p:nvPicPr>
          <p:cNvPr id="17" name="Image 16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BF13A1DC-FF15-AA1B-81F2-958A01FE4D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2736572"/>
            <a:ext cx="2146644" cy="1148745"/>
          </a:xfrm>
          <a:prstGeom prst="rect">
            <a:avLst/>
          </a:prstGeom>
        </p:spPr>
      </p:pic>
      <p:pic>
        <p:nvPicPr>
          <p:cNvPr id="18" name="Image 1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87E70860-5FDB-8416-345A-C79A23070F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3920918"/>
            <a:ext cx="2146644" cy="1148745"/>
          </a:xfrm>
          <a:prstGeom prst="rect">
            <a:avLst/>
          </a:prstGeom>
        </p:spPr>
      </p:pic>
      <p:pic>
        <p:nvPicPr>
          <p:cNvPr id="19" name="Image 18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CC32BB2A-0A7F-CF0D-5DB9-1CDB4E8C87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5069663"/>
            <a:ext cx="2146644" cy="1148745"/>
          </a:xfrm>
          <a:prstGeom prst="rect">
            <a:avLst/>
          </a:prstGeom>
        </p:spPr>
      </p:pic>
      <p:pic>
        <p:nvPicPr>
          <p:cNvPr id="20" name="Image 19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5506C249-F42D-B00D-E21A-333112F4EE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733522" y="2700971"/>
            <a:ext cx="2146644" cy="1148745"/>
          </a:xfrm>
          <a:prstGeom prst="rect">
            <a:avLst/>
          </a:prstGeom>
        </p:spPr>
      </p:pic>
      <p:pic>
        <p:nvPicPr>
          <p:cNvPr id="21" name="Image 20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177BFD75-331A-B239-9734-E53256B93C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733522" y="3920917"/>
            <a:ext cx="2146644" cy="1148745"/>
          </a:xfrm>
          <a:prstGeom prst="rect">
            <a:avLst/>
          </a:prstGeom>
        </p:spPr>
      </p:pic>
      <p:pic>
        <p:nvPicPr>
          <p:cNvPr id="22" name="Image 21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E967B43-5C51-432D-CA41-98F7313217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2733522" y="5299564"/>
            <a:ext cx="670966" cy="688942"/>
          </a:xfrm>
          <a:prstGeom prst="rect">
            <a:avLst/>
          </a:prstGeom>
        </p:spPr>
      </p:pic>
      <p:pic>
        <p:nvPicPr>
          <p:cNvPr id="23" name="Image 22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EBB2AAE9-9CC0-3D24-2F0A-15D546A8B9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4535172" y="5299564"/>
            <a:ext cx="670966" cy="688942"/>
          </a:xfrm>
          <a:prstGeom prst="rect">
            <a:avLst/>
          </a:prstGeom>
        </p:spPr>
      </p:pic>
      <p:pic>
        <p:nvPicPr>
          <p:cNvPr id="24" name="Image 2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60A4AFF-94F0-0317-402A-E1D3E82211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3634347" y="5299564"/>
            <a:ext cx="670966" cy="688942"/>
          </a:xfrm>
          <a:prstGeom prst="rect">
            <a:avLst/>
          </a:prstGeom>
        </p:spPr>
      </p:pic>
      <p:pic>
        <p:nvPicPr>
          <p:cNvPr id="26" name="Image 2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BFA995F5-06AC-F17A-6474-8C52F8D0F0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5435997" y="5299564"/>
            <a:ext cx="670966" cy="68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EFAAA-8323-D52A-3E6A-7D39F6276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D79FB4-4946-BD91-6AAE-C827F58D6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4C8479-10FF-99BA-15B0-5B9B8FB8B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D855AD6-349A-7D14-9BED-1BE0679BB02D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635EFF0-3B7D-1F57-3AD8-3FE328FF77D8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BC1E311-FD63-E165-3068-88F14FA777FF}"/>
              </a:ext>
            </a:extLst>
          </p:cNvPr>
          <p:cNvSpPr txBox="1"/>
          <p:nvPr/>
        </p:nvSpPr>
        <p:spPr>
          <a:xfrm>
            <a:off x="6374732" y="2424294"/>
            <a:ext cx="1823199" cy="15825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>
                <a:solidFill>
                  <a:srgbClr val="00B050"/>
                </a:solidFill>
              </a:rPr>
              <a:t>74 </a:t>
            </a:r>
            <a:r>
              <a:rPr lang="fr-FR" sz="7200" dirty="0"/>
              <a:t>€</a:t>
            </a:r>
          </a:p>
        </p:txBody>
      </p:sp>
      <p:pic>
        <p:nvPicPr>
          <p:cNvPr id="4" name="Image 3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BD97F237-874C-6D69-10E8-B4CD574521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1552226"/>
            <a:ext cx="2146644" cy="1148745"/>
          </a:xfrm>
          <a:prstGeom prst="rect">
            <a:avLst/>
          </a:prstGeom>
        </p:spPr>
      </p:pic>
      <p:pic>
        <p:nvPicPr>
          <p:cNvPr id="5" name="Image 4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F8F55C07-9E09-391D-6683-0CD588F3D1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733522" y="1552226"/>
            <a:ext cx="2146644" cy="1148745"/>
          </a:xfrm>
          <a:prstGeom prst="rect">
            <a:avLst/>
          </a:prstGeom>
        </p:spPr>
      </p:pic>
      <p:pic>
        <p:nvPicPr>
          <p:cNvPr id="6" name="Image 5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8148F193-25B2-4F63-17B3-68C378F8CC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2736572"/>
            <a:ext cx="2146644" cy="1148745"/>
          </a:xfrm>
          <a:prstGeom prst="rect">
            <a:avLst/>
          </a:prstGeom>
        </p:spPr>
      </p:pic>
      <p:pic>
        <p:nvPicPr>
          <p:cNvPr id="7" name="Image 6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41D18863-BCC3-2684-5308-27FF73EFC3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3920918"/>
            <a:ext cx="2146644" cy="1148745"/>
          </a:xfrm>
          <a:prstGeom prst="rect">
            <a:avLst/>
          </a:prstGeom>
        </p:spPr>
      </p:pic>
      <p:pic>
        <p:nvPicPr>
          <p:cNvPr id="12" name="Image 11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0DF59C8E-C826-B3F7-B03B-2CEC7D9FBD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66356" y="5069663"/>
            <a:ext cx="2146644" cy="1148745"/>
          </a:xfrm>
          <a:prstGeom prst="rect">
            <a:avLst/>
          </a:prstGeom>
        </p:spPr>
      </p:pic>
      <p:pic>
        <p:nvPicPr>
          <p:cNvPr id="13" name="Image 12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A4B5A048-83A2-3571-D4B6-FDA14F3340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733522" y="2700971"/>
            <a:ext cx="2146644" cy="1148745"/>
          </a:xfrm>
          <a:prstGeom prst="rect">
            <a:avLst/>
          </a:prstGeom>
        </p:spPr>
      </p:pic>
      <p:pic>
        <p:nvPicPr>
          <p:cNvPr id="24" name="Image 23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9B428C88-0D1A-26CD-06E8-324CCA15C5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2733522" y="3920917"/>
            <a:ext cx="2146644" cy="1148745"/>
          </a:xfrm>
          <a:prstGeom prst="rect">
            <a:avLst/>
          </a:prstGeom>
        </p:spPr>
      </p:pic>
      <p:pic>
        <p:nvPicPr>
          <p:cNvPr id="25" name="Image 2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95277058-C320-C0A0-66A7-8C68EE5020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2733522" y="5299564"/>
            <a:ext cx="670966" cy="688942"/>
          </a:xfrm>
          <a:prstGeom prst="rect">
            <a:avLst/>
          </a:prstGeom>
        </p:spPr>
      </p:pic>
      <p:pic>
        <p:nvPicPr>
          <p:cNvPr id="26" name="Image 2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BA108B53-6521-E978-670D-9A3030B358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4535172" y="5299564"/>
            <a:ext cx="670966" cy="688942"/>
          </a:xfrm>
          <a:prstGeom prst="rect">
            <a:avLst/>
          </a:prstGeom>
        </p:spPr>
      </p:pic>
      <p:pic>
        <p:nvPicPr>
          <p:cNvPr id="27" name="Image 26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64759F2-FB03-1614-A2E9-9DEE1CBCF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3634347" y="5299564"/>
            <a:ext cx="670966" cy="688942"/>
          </a:xfrm>
          <a:prstGeom prst="rect">
            <a:avLst/>
          </a:prstGeom>
        </p:spPr>
      </p:pic>
      <p:pic>
        <p:nvPicPr>
          <p:cNvPr id="28" name="Image 27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D1005611-9C1C-BDAB-AB38-51CEC6CBE1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5435997" y="5299564"/>
            <a:ext cx="670966" cy="68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4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78276-D24F-7275-9B5C-979BC1EC9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B3E792-EA7A-0266-0467-2709A0E8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E50B05A8-2660-AA93-CE1E-2E8E28B41CAF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A3EF103-1080-7590-7657-69606B8C1754}"/>
              </a:ext>
            </a:extLst>
          </p:cNvPr>
          <p:cNvSpPr txBox="1"/>
          <p:nvPr/>
        </p:nvSpPr>
        <p:spPr>
          <a:xfrm>
            <a:off x="6270170" y="2424294"/>
            <a:ext cx="1663337" cy="158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/>
              <a:t>… €</a:t>
            </a:r>
          </a:p>
        </p:txBody>
      </p:sp>
      <p:pic>
        <p:nvPicPr>
          <p:cNvPr id="3" name="Image 2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02FC6772-D768-C4D4-6270-D6D9EFF833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944" t="4167" r="6875" b="52343"/>
          <a:stretch/>
        </p:blipFill>
        <p:spPr>
          <a:xfrm>
            <a:off x="618515" y="1623584"/>
            <a:ext cx="2476500" cy="137127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59A4225-9ECE-5869-7ECA-DDC1BBA57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7810" y="1743180"/>
            <a:ext cx="740790" cy="733822"/>
          </a:xfrm>
          <a:prstGeom prst="rect">
            <a:avLst/>
          </a:prstGeom>
        </p:spPr>
      </p:pic>
      <p:pic>
        <p:nvPicPr>
          <p:cNvPr id="5" name="Image 4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8EFF1166-8B69-AEED-9CCD-57F96CFD10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944" t="4167" r="6875" b="52343"/>
          <a:stretch/>
        </p:blipFill>
        <p:spPr>
          <a:xfrm>
            <a:off x="618515" y="2994856"/>
            <a:ext cx="2476500" cy="1371272"/>
          </a:xfrm>
          <a:prstGeom prst="rect">
            <a:avLst/>
          </a:prstGeom>
        </p:spPr>
      </p:pic>
      <p:pic>
        <p:nvPicPr>
          <p:cNvPr id="6" name="Image 5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C9FBBD1A-A891-8F95-11E6-5810F76E38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944" t="4167" r="6875" b="52343"/>
          <a:stretch/>
        </p:blipFill>
        <p:spPr>
          <a:xfrm>
            <a:off x="618515" y="4351388"/>
            <a:ext cx="2476500" cy="1371272"/>
          </a:xfrm>
          <a:prstGeom prst="rect">
            <a:avLst/>
          </a:prstGeom>
        </p:spPr>
      </p:pic>
      <p:pic>
        <p:nvPicPr>
          <p:cNvPr id="7" name="Image 6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7FE19763-14CE-608D-2879-DDFBD36599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3226706" y="3721383"/>
            <a:ext cx="2354562" cy="126000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9872E7D-49DA-1141-F8C1-D7547C83BB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8896" y="1743180"/>
            <a:ext cx="740790" cy="7338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0E16B89-C2E0-3C63-6210-5F790E30B8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4405" y="2603136"/>
            <a:ext cx="740790" cy="73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3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1979F-B0F1-0113-C9C9-2CE2B7B67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214678-A7FC-03FA-E71C-D49F91428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3FCD9C-0116-A117-837C-89B4452F8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/>
              <a:t>6/6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B089EC-B858-2C6E-FD5E-C190710AE642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2C4057D-C115-F00C-CD86-2B5720C3A1AC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A629C9B-E264-4B67-916C-ECB5C1C3D5DB}"/>
              </a:ext>
            </a:extLst>
          </p:cNvPr>
          <p:cNvSpPr txBox="1"/>
          <p:nvPr/>
        </p:nvSpPr>
        <p:spPr>
          <a:xfrm>
            <a:off x="6374732" y="2424294"/>
            <a:ext cx="1823199" cy="15825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>
                <a:solidFill>
                  <a:srgbClr val="00B050"/>
                </a:solidFill>
              </a:rPr>
              <a:t>76 </a:t>
            </a:r>
            <a:r>
              <a:rPr lang="fr-FR" sz="7200" dirty="0"/>
              <a:t>€</a:t>
            </a:r>
          </a:p>
        </p:txBody>
      </p:sp>
      <p:pic>
        <p:nvPicPr>
          <p:cNvPr id="4" name="Image 3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9B1BB91D-FB09-1930-5126-BF8DDA5995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944" t="4167" r="6875" b="52343"/>
          <a:stretch/>
        </p:blipFill>
        <p:spPr>
          <a:xfrm>
            <a:off x="618515" y="1623584"/>
            <a:ext cx="2476500" cy="137127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0022428-A084-A61D-5B5D-826ADDF38B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7810" y="1743180"/>
            <a:ext cx="740790" cy="733822"/>
          </a:xfrm>
          <a:prstGeom prst="rect">
            <a:avLst/>
          </a:prstGeom>
        </p:spPr>
      </p:pic>
      <p:pic>
        <p:nvPicPr>
          <p:cNvPr id="6" name="Image 5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8ABF0F39-28DE-3EA8-6532-BA32490FAB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944" t="4167" r="6875" b="52343"/>
          <a:stretch/>
        </p:blipFill>
        <p:spPr>
          <a:xfrm>
            <a:off x="618515" y="2994856"/>
            <a:ext cx="2476500" cy="1371272"/>
          </a:xfrm>
          <a:prstGeom prst="rect">
            <a:avLst/>
          </a:prstGeom>
        </p:spPr>
      </p:pic>
      <p:pic>
        <p:nvPicPr>
          <p:cNvPr id="7" name="Image 6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3723099F-7A98-496D-9835-F5A839A99E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944" t="4167" r="6875" b="52343"/>
          <a:stretch/>
        </p:blipFill>
        <p:spPr>
          <a:xfrm>
            <a:off x="618515" y="4351388"/>
            <a:ext cx="2476500" cy="1371272"/>
          </a:xfrm>
          <a:prstGeom prst="rect">
            <a:avLst/>
          </a:prstGeom>
        </p:spPr>
      </p:pic>
      <p:pic>
        <p:nvPicPr>
          <p:cNvPr id="8" name="Image 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D0DA1242-8659-56C4-DD32-66831966A2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3226706" y="3721383"/>
            <a:ext cx="2354562" cy="126000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5552380-FDCE-61CC-E731-0D65A59C00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8896" y="1743180"/>
            <a:ext cx="740790" cy="73382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69EA68DC-50F1-FE9E-5048-6C916AB741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4405" y="2603136"/>
            <a:ext cx="740790" cy="73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4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1EF144-8FEF-D751-BFA4-2A586DDDF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CCC5B96-7E1E-9D5B-A598-65F6289C1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7" y="505518"/>
            <a:ext cx="9069066" cy="522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92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15BE9927-18BA-DA79-4320-ECAD65EECD54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B26E922-FF29-72D2-A45C-98D9697653E0}"/>
              </a:ext>
            </a:extLst>
          </p:cNvPr>
          <p:cNvSpPr txBox="1"/>
          <p:nvPr/>
        </p:nvSpPr>
        <p:spPr>
          <a:xfrm>
            <a:off x="6270170" y="2424294"/>
            <a:ext cx="1663337" cy="158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/>
              <a:t>… €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AB4B304-5AA4-22DD-2CF5-2FE67BC61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0844" y="2424294"/>
            <a:ext cx="648000" cy="63021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68406812-F37A-D786-99A2-90B06EA60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33" y="2221191"/>
            <a:ext cx="2472013" cy="133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0E158F2-130C-A4A1-908C-1D1897E1350F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CAFF58A-6F1F-303D-075D-F86676A09D83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B553B01-D762-82E3-3FA2-9558D62A0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0844" y="2424294"/>
            <a:ext cx="648000" cy="63021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D7D8286-05B5-3558-E9A8-8E670B54BE42}"/>
              </a:ext>
            </a:extLst>
          </p:cNvPr>
          <p:cNvSpPr txBox="1"/>
          <p:nvPr/>
        </p:nvSpPr>
        <p:spPr>
          <a:xfrm>
            <a:off x="6374733" y="2424294"/>
            <a:ext cx="1990334" cy="15825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>
                <a:solidFill>
                  <a:srgbClr val="00B050"/>
                </a:solidFill>
              </a:rPr>
              <a:t>12 </a:t>
            </a:r>
            <a:r>
              <a:rPr lang="fr-FR" sz="7200" dirty="0"/>
              <a:t>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111AAAC-75D6-986B-1290-153C8E122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33" y="2221191"/>
            <a:ext cx="2472013" cy="133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6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7756F-1E04-C806-410B-20B85570D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BD8EC9-5748-9F2B-267B-40A9DB4B6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D44B0389-8372-1F05-A387-6E4354FC72EF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A7A0F8E-2165-2E63-5562-68AA1CA9E87B}"/>
              </a:ext>
            </a:extLst>
          </p:cNvPr>
          <p:cNvSpPr txBox="1"/>
          <p:nvPr/>
        </p:nvSpPr>
        <p:spPr>
          <a:xfrm>
            <a:off x="6270170" y="2424294"/>
            <a:ext cx="1663337" cy="158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/>
              <a:t>… €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F0C4598-723C-CB46-C2E5-1CC596542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864" y="1769533"/>
            <a:ext cx="2629682" cy="14093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0B4CDB6-9834-4929-082B-11B7D0F9C7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2340301"/>
            <a:ext cx="504000" cy="5027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D8F7052-9BCD-93D8-AC21-0C283EFA31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2926271"/>
            <a:ext cx="504000" cy="50272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B902B8C-88ED-B1EE-2D79-2262247FC0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3547592"/>
            <a:ext cx="504000" cy="5027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C4C87BB-8010-2651-5FB5-01FDA9E6F4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4142978"/>
            <a:ext cx="504000" cy="50272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3E1ED26-A497-CF70-AAC3-49E7432E7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33" y="3457325"/>
            <a:ext cx="2472013" cy="133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4233F-0FF8-18B5-55FB-9BF664EA4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3FB40-FB3F-206B-4F19-C76D45CA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31725F6-B845-6F24-6298-3A20E1A95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FD22119-D0B0-5707-87C7-851DA080E153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C26E8B0-4F49-789F-82C5-0C12B9C5405D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54C1784-E8B8-0939-EE64-6C1CE596DC78}"/>
              </a:ext>
            </a:extLst>
          </p:cNvPr>
          <p:cNvSpPr txBox="1"/>
          <p:nvPr/>
        </p:nvSpPr>
        <p:spPr>
          <a:xfrm>
            <a:off x="6374733" y="2424294"/>
            <a:ext cx="1998800" cy="15825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>
                <a:solidFill>
                  <a:srgbClr val="00B050"/>
                </a:solidFill>
              </a:rPr>
              <a:t>34 </a:t>
            </a:r>
            <a:r>
              <a:rPr lang="fr-FR" sz="7200" dirty="0"/>
              <a:t>€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534F99D-6B5B-EC9D-DD86-6B152F779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2340301"/>
            <a:ext cx="504000" cy="5027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E1253F9-221F-B921-17C1-3B4B176B6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2926271"/>
            <a:ext cx="504000" cy="50272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72725F-800D-43AF-1FA1-AC3084D9F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3547592"/>
            <a:ext cx="504000" cy="50272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59263CE-7491-4D76-FD2E-AE6E2E702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79" y="4142978"/>
            <a:ext cx="504000" cy="50272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D1E1CB6-A0B3-A5DC-8F1F-A9A217220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864" y="1769533"/>
            <a:ext cx="2629682" cy="140933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9400DE7-2873-8DAC-2801-473C0A88C6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33" y="3457325"/>
            <a:ext cx="2472013" cy="133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8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01604-AF19-4EFA-1CDE-4B5161C2F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00FD38-608F-07BE-E960-E12616DC3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B44F7F86-8B93-0937-624B-1EF7AAE66E25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F26EE9-1FA4-D72E-FA9F-702AB648445F}"/>
              </a:ext>
            </a:extLst>
          </p:cNvPr>
          <p:cNvSpPr txBox="1"/>
          <p:nvPr/>
        </p:nvSpPr>
        <p:spPr>
          <a:xfrm>
            <a:off x="6270170" y="2424294"/>
            <a:ext cx="1663337" cy="158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/>
              <a:t>… €</a:t>
            </a:r>
          </a:p>
        </p:txBody>
      </p:sp>
      <p:pic>
        <p:nvPicPr>
          <p:cNvPr id="3" name="Image 2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A5E2C7E4-4627-72E3-75D9-1E464BB336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3" t="50000" r="69351" b="6510"/>
          <a:stretch/>
        </p:blipFill>
        <p:spPr>
          <a:xfrm>
            <a:off x="1201790" y="1752600"/>
            <a:ext cx="3577094" cy="1908127"/>
          </a:xfrm>
          <a:prstGeom prst="rect">
            <a:avLst/>
          </a:prstGeom>
        </p:spPr>
      </p:pic>
      <p:pic>
        <p:nvPicPr>
          <p:cNvPr id="4" name="Image 3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7132A04A-43BE-BE13-DDD9-B310F18EC8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67" t="10000" r="73055" b="54583"/>
          <a:stretch/>
        </p:blipFill>
        <p:spPr>
          <a:xfrm>
            <a:off x="1780727" y="3907077"/>
            <a:ext cx="2998157" cy="155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3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92ECE-2896-D9CE-D7D6-B3CBB8CBA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D1B7F-B2E7-EDF2-8788-EBD38D09B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A642D5-5E83-98ED-AC67-F4B6030EA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551A717-EA00-845D-F67D-EC86792C6F2E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844D07-9523-795B-138F-99FFD0E771F0}"/>
              </a:ext>
            </a:extLst>
          </p:cNvPr>
          <p:cNvSpPr txBox="1"/>
          <p:nvPr/>
        </p:nvSpPr>
        <p:spPr>
          <a:xfrm>
            <a:off x="6270170" y="2424294"/>
            <a:ext cx="166333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CF262B3-20DA-E934-CAFB-0B763AEEB124}"/>
              </a:ext>
            </a:extLst>
          </p:cNvPr>
          <p:cNvSpPr txBox="1"/>
          <p:nvPr/>
        </p:nvSpPr>
        <p:spPr>
          <a:xfrm>
            <a:off x="6374733" y="2424294"/>
            <a:ext cx="1914134" cy="15825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>
                <a:solidFill>
                  <a:srgbClr val="00B050"/>
                </a:solidFill>
              </a:rPr>
              <a:t>55 </a:t>
            </a:r>
            <a:r>
              <a:rPr lang="fr-FR" sz="7200" dirty="0"/>
              <a:t>€</a:t>
            </a:r>
          </a:p>
        </p:txBody>
      </p:sp>
      <p:pic>
        <p:nvPicPr>
          <p:cNvPr id="4" name="Image 3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8E742A89-816F-617B-E6DD-A599A359B6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3" t="50000" r="69351" b="6510"/>
          <a:stretch/>
        </p:blipFill>
        <p:spPr>
          <a:xfrm>
            <a:off x="1201790" y="1752600"/>
            <a:ext cx="3577094" cy="1908127"/>
          </a:xfrm>
          <a:prstGeom prst="rect">
            <a:avLst/>
          </a:prstGeom>
        </p:spPr>
      </p:pic>
      <p:pic>
        <p:nvPicPr>
          <p:cNvPr id="5" name="Image 4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3E98B703-BF1B-4A92-7BDE-95EF814F4F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67" t="10000" r="73055" b="54583"/>
          <a:stretch/>
        </p:blipFill>
        <p:spPr>
          <a:xfrm>
            <a:off x="1780727" y="3907077"/>
            <a:ext cx="2998157" cy="155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8E194-FB71-C657-0D28-9A6DF693A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FD8635-7474-44E1-19F1-C1BF6A918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CBA675FB-95F6-1FC3-B725-E490DFFA722D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C82A310-FEEE-9A68-22BB-A0BEEC5AA6BF}"/>
              </a:ext>
            </a:extLst>
          </p:cNvPr>
          <p:cNvSpPr txBox="1"/>
          <p:nvPr/>
        </p:nvSpPr>
        <p:spPr>
          <a:xfrm>
            <a:off x="6270170" y="2424294"/>
            <a:ext cx="1663337" cy="158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7200" dirty="0"/>
              <a:t>… €</a:t>
            </a:r>
          </a:p>
        </p:txBody>
      </p:sp>
      <p:pic>
        <p:nvPicPr>
          <p:cNvPr id="7" name="Image 6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6F6C8920-23BB-930E-F83B-6F335A52BC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3" t="50000" r="69351" b="6510"/>
          <a:stretch/>
        </p:blipFill>
        <p:spPr>
          <a:xfrm>
            <a:off x="628650" y="1621338"/>
            <a:ext cx="3435196" cy="1832435"/>
          </a:xfrm>
          <a:prstGeom prst="rect">
            <a:avLst/>
          </a:prstGeom>
        </p:spPr>
      </p:pic>
      <p:pic>
        <p:nvPicPr>
          <p:cNvPr id="11" name="Image 10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AECDB29B-0518-79BA-469C-3F2C6D06F1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94" t="6013" r="40405" b="53851"/>
          <a:stretch/>
        </p:blipFill>
        <p:spPr>
          <a:xfrm>
            <a:off x="837855" y="3690541"/>
            <a:ext cx="3063113" cy="1639180"/>
          </a:xfrm>
          <a:prstGeom prst="rect">
            <a:avLst/>
          </a:prstGeom>
        </p:spPr>
      </p:pic>
      <p:pic>
        <p:nvPicPr>
          <p:cNvPr id="14" name="Image 1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A57E2170-95D3-F357-7A50-6C283754F3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4350766" y="1621338"/>
            <a:ext cx="851916" cy="874740"/>
          </a:xfrm>
          <a:prstGeom prst="rect">
            <a:avLst/>
          </a:prstGeom>
        </p:spPr>
      </p:pic>
      <p:pic>
        <p:nvPicPr>
          <p:cNvPr id="15" name="Image 1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3EA1C66-B4A1-328B-6D72-3B819E3C9D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5347704" y="1602712"/>
            <a:ext cx="851916" cy="874740"/>
          </a:xfrm>
          <a:prstGeom prst="rect">
            <a:avLst/>
          </a:prstGeom>
        </p:spPr>
      </p:pic>
      <p:pic>
        <p:nvPicPr>
          <p:cNvPr id="16" name="Image 1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F5A83E58-4375-B073-FA68-4DCF2CAE2E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98" t="21643" r="70555" b="17110"/>
          <a:stretch/>
        </p:blipFill>
        <p:spPr>
          <a:xfrm>
            <a:off x="4776724" y="2539705"/>
            <a:ext cx="851916" cy="874740"/>
          </a:xfrm>
          <a:prstGeom prst="rect">
            <a:avLst/>
          </a:prstGeom>
        </p:spPr>
      </p:pic>
      <p:pic>
        <p:nvPicPr>
          <p:cNvPr id="17" name="Image 16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9BB62E87-825D-F9E6-0CFC-7993F45041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67" t="10000" r="73055" b="54583"/>
          <a:stretch/>
        </p:blipFill>
        <p:spPr>
          <a:xfrm>
            <a:off x="4209474" y="4230492"/>
            <a:ext cx="2838331" cy="147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9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288</TotalTime>
  <Words>99</Words>
  <Application>Microsoft Office PowerPoint</Application>
  <PresentationFormat>Affichage à l'écran (4:3)</PresentationFormat>
  <Paragraphs>50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Écris la somme. </vt:lpstr>
      <vt:lpstr>Correction</vt:lpstr>
      <vt:lpstr>Écris la somme. </vt:lpstr>
      <vt:lpstr>Correction</vt:lpstr>
      <vt:lpstr>Écris la somme. </vt:lpstr>
      <vt:lpstr>Correction</vt:lpstr>
      <vt:lpstr>Écris la somme. </vt:lpstr>
      <vt:lpstr>Correction</vt:lpstr>
      <vt:lpstr>Écris la somme. </vt:lpstr>
      <vt:lpstr>Correction</vt:lpstr>
      <vt:lpstr>Écris la somme.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46</cp:revision>
  <dcterms:created xsi:type="dcterms:W3CDTF">2023-02-07T14:55:57Z</dcterms:created>
  <dcterms:modified xsi:type="dcterms:W3CDTF">2025-08-12T14:27:16Z</dcterms:modified>
</cp:coreProperties>
</file>